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8" r:id="rId3"/>
  </p:sldIdLst>
  <p:sldSz cx="10287000" cy="12858750"/>
  <p:notesSz cx="6858000" cy="9144000"/>
  <p:embeddedFontLst>
    <p:embeddedFont>
      <p:font typeface="Montserrat" panose="00000500000000000000" pitchFamily="2" charset="0"/>
      <p:regular r:id="rId5"/>
      <p:bold r:id="rId6"/>
      <p:italic r:id="rId7"/>
      <p:boldItalic r:id="rId8"/>
    </p:embeddedFont>
    <p:embeddedFont>
      <p:font typeface="Montserrat Black" panose="00000A00000000000000" pitchFamily="2" charset="0"/>
      <p:bold r:id="rId9"/>
      <p:boldItalic r:id="rId10"/>
    </p:embeddedFont>
    <p:embeddedFont>
      <p:font typeface="Montserrat SemiBold" panose="00000700000000000000" pitchFamily="2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050">
          <p15:clr>
            <a:srgbClr val="747775"/>
          </p15:clr>
        </p15:guide>
        <p15:guide id="2" pos="32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5225" autoAdjust="0"/>
    <p:restoredTop sz="86441" autoAdjust="0"/>
  </p:normalViewPr>
  <p:slideViewPr>
    <p:cSldViewPr snapToGrid="0">
      <p:cViewPr varScale="1">
        <p:scale>
          <a:sx n="51" d="100"/>
          <a:sy n="51" d="100"/>
        </p:scale>
        <p:origin x="3774" y="120"/>
      </p:cViewPr>
      <p:guideLst>
        <p:guide orient="horz" pos="405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57721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57400" y="685800"/>
            <a:ext cx="2743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057400" y="685800"/>
            <a:ext cx="27432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02575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50672" y="1861438"/>
            <a:ext cx="9585600" cy="5131500"/>
          </a:xfrm>
          <a:prstGeom prst="rect">
            <a:avLst/>
          </a:prstGeom>
        </p:spPr>
        <p:txBody>
          <a:bodyPr spcFirstLastPara="1" wrap="square" lIns="144750" tIns="144750" rIns="144750" bIns="1447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233"/>
              <a:buNone/>
              <a:defRPr sz="8233"/>
            </a:lvl1pPr>
            <a:lvl2pPr lvl="1" algn="ctr">
              <a:spcBef>
                <a:spcPts val="0"/>
              </a:spcBef>
              <a:spcAft>
                <a:spcPts val="0"/>
              </a:spcAft>
              <a:buSzPts val="8233"/>
              <a:buNone/>
              <a:defRPr sz="8233"/>
            </a:lvl2pPr>
            <a:lvl3pPr lvl="2" algn="ctr">
              <a:spcBef>
                <a:spcPts val="0"/>
              </a:spcBef>
              <a:spcAft>
                <a:spcPts val="0"/>
              </a:spcAft>
              <a:buSzPts val="8233"/>
              <a:buNone/>
              <a:defRPr sz="8233"/>
            </a:lvl3pPr>
            <a:lvl4pPr lvl="3" algn="ctr">
              <a:spcBef>
                <a:spcPts val="0"/>
              </a:spcBef>
              <a:spcAft>
                <a:spcPts val="0"/>
              </a:spcAft>
              <a:buSzPts val="8233"/>
              <a:buNone/>
              <a:defRPr sz="8233"/>
            </a:lvl4pPr>
            <a:lvl5pPr lvl="4" algn="ctr">
              <a:spcBef>
                <a:spcPts val="0"/>
              </a:spcBef>
              <a:spcAft>
                <a:spcPts val="0"/>
              </a:spcAft>
              <a:buSzPts val="8233"/>
              <a:buNone/>
              <a:defRPr sz="8233"/>
            </a:lvl5pPr>
            <a:lvl6pPr lvl="5" algn="ctr">
              <a:spcBef>
                <a:spcPts val="0"/>
              </a:spcBef>
              <a:spcAft>
                <a:spcPts val="0"/>
              </a:spcAft>
              <a:buSzPts val="8233"/>
              <a:buNone/>
              <a:defRPr sz="8233"/>
            </a:lvl6pPr>
            <a:lvl7pPr lvl="6" algn="ctr">
              <a:spcBef>
                <a:spcPts val="0"/>
              </a:spcBef>
              <a:spcAft>
                <a:spcPts val="0"/>
              </a:spcAft>
              <a:buSzPts val="8233"/>
              <a:buNone/>
              <a:defRPr sz="8233"/>
            </a:lvl7pPr>
            <a:lvl8pPr lvl="7" algn="ctr">
              <a:spcBef>
                <a:spcPts val="0"/>
              </a:spcBef>
              <a:spcAft>
                <a:spcPts val="0"/>
              </a:spcAft>
              <a:buSzPts val="8233"/>
              <a:buNone/>
              <a:defRPr sz="8233"/>
            </a:lvl8pPr>
            <a:lvl9pPr lvl="8" algn="ctr">
              <a:spcBef>
                <a:spcPts val="0"/>
              </a:spcBef>
              <a:spcAft>
                <a:spcPts val="0"/>
              </a:spcAft>
              <a:buSzPts val="8233"/>
              <a:buNone/>
              <a:defRPr sz="82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50663" y="7085313"/>
            <a:ext cx="9585600" cy="19815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33"/>
              <a:buNone/>
              <a:defRPr sz="44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33"/>
              <a:buNone/>
              <a:defRPr sz="44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33"/>
              <a:buNone/>
              <a:defRPr sz="44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33"/>
              <a:buNone/>
              <a:defRPr sz="44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33"/>
              <a:buNone/>
              <a:defRPr sz="44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33"/>
              <a:buNone/>
              <a:defRPr sz="44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33"/>
              <a:buNone/>
              <a:defRPr sz="44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33"/>
              <a:buNone/>
              <a:defRPr sz="44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33"/>
              <a:buNone/>
              <a:defRPr sz="44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531515" y="11658042"/>
            <a:ext cx="617400" cy="9840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rmAutofit/>
          </a:bodyPr>
          <a:lstStyle>
            <a:lvl1pPr lvl="0">
              <a:buNone/>
              <a:defRPr sz="1583"/>
            </a:lvl1pPr>
            <a:lvl2pPr lvl="1">
              <a:buNone/>
              <a:defRPr sz="1583"/>
            </a:lvl2pPr>
            <a:lvl3pPr lvl="2">
              <a:buNone/>
              <a:defRPr sz="1583"/>
            </a:lvl3pPr>
            <a:lvl4pPr lvl="3">
              <a:buNone/>
              <a:defRPr sz="1583"/>
            </a:lvl4pPr>
            <a:lvl5pPr lvl="4">
              <a:buNone/>
              <a:defRPr sz="1583"/>
            </a:lvl5pPr>
            <a:lvl6pPr lvl="5">
              <a:buNone/>
              <a:defRPr sz="1583"/>
            </a:lvl6pPr>
            <a:lvl7pPr lvl="6">
              <a:buNone/>
              <a:defRPr sz="1583"/>
            </a:lvl7pPr>
            <a:lvl8pPr lvl="7">
              <a:buNone/>
              <a:defRPr sz="1583"/>
            </a:lvl8pPr>
            <a:lvl9pPr lvl="8">
              <a:buNone/>
              <a:defRPr sz="1583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50663" y="2765313"/>
            <a:ext cx="9585600" cy="4908900"/>
          </a:xfrm>
          <a:prstGeom prst="rect">
            <a:avLst/>
          </a:prstGeom>
        </p:spPr>
        <p:txBody>
          <a:bodyPr spcFirstLastPara="1" wrap="square" lIns="144750" tIns="144750" rIns="144750" bIns="1447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50663" y="7880563"/>
            <a:ext cx="9585600" cy="3252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rmAutofit/>
          </a:bodyPr>
          <a:lstStyle>
            <a:lvl1pPr marL="457200" lvl="0" indent="-409575" algn="ctr">
              <a:spcBef>
                <a:spcPts val="0"/>
              </a:spcBef>
              <a:spcAft>
                <a:spcPts val="0"/>
              </a:spcAft>
              <a:buSzPts val="2850"/>
              <a:buChar char="●"/>
              <a:defRPr sz="2850"/>
            </a:lvl1pPr>
            <a:lvl2pPr marL="914400" lvl="1" indent="-369358" algn="ctr">
              <a:spcBef>
                <a:spcPts val="0"/>
              </a:spcBef>
              <a:spcAft>
                <a:spcPts val="0"/>
              </a:spcAft>
              <a:buSzPts val="2217"/>
              <a:buChar char="○"/>
              <a:defRPr sz="2216"/>
            </a:lvl2pPr>
            <a:lvl3pPr marL="1371600" lvl="2" indent="-369358" algn="ctr">
              <a:spcBef>
                <a:spcPts val="0"/>
              </a:spcBef>
              <a:spcAft>
                <a:spcPts val="0"/>
              </a:spcAft>
              <a:buSzPts val="2217"/>
              <a:buChar char="■"/>
              <a:defRPr sz="2216"/>
            </a:lvl3pPr>
            <a:lvl4pPr marL="1828800" lvl="3" indent="-369358" algn="ctr">
              <a:spcBef>
                <a:spcPts val="0"/>
              </a:spcBef>
              <a:spcAft>
                <a:spcPts val="0"/>
              </a:spcAft>
              <a:buSzPts val="2217"/>
              <a:buChar char="●"/>
              <a:defRPr sz="2216"/>
            </a:lvl4pPr>
            <a:lvl5pPr marL="2286000" lvl="4" indent="-369358" algn="ctr">
              <a:spcBef>
                <a:spcPts val="0"/>
              </a:spcBef>
              <a:spcAft>
                <a:spcPts val="0"/>
              </a:spcAft>
              <a:buSzPts val="2217"/>
              <a:buChar char="○"/>
              <a:defRPr sz="2216"/>
            </a:lvl5pPr>
            <a:lvl6pPr marL="2743200" lvl="5" indent="-369358" algn="ctr">
              <a:spcBef>
                <a:spcPts val="0"/>
              </a:spcBef>
              <a:spcAft>
                <a:spcPts val="0"/>
              </a:spcAft>
              <a:buSzPts val="2217"/>
              <a:buChar char="■"/>
              <a:defRPr sz="2216"/>
            </a:lvl6pPr>
            <a:lvl7pPr marL="3200400" lvl="6" indent="-369358" algn="ctr">
              <a:spcBef>
                <a:spcPts val="0"/>
              </a:spcBef>
              <a:spcAft>
                <a:spcPts val="0"/>
              </a:spcAft>
              <a:buSzPts val="2217"/>
              <a:buChar char="●"/>
              <a:defRPr sz="2216"/>
            </a:lvl7pPr>
            <a:lvl8pPr marL="3657600" lvl="7" indent="-369358" algn="ctr">
              <a:spcBef>
                <a:spcPts val="0"/>
              </a:spcBef>
              <a:spcAft>
                <a:spcPts val="0"/>
              </a:spcAft>
              <a:buSzPts val="2217"/>
              <a:buChar char="○"/>
              <a:defRPr sz="2216"/>
            </a:lvl8pPr>
            <a:lvl9pPr marL="4114800" lvl="8" indent="-369358" algn="ctr">
              <a:spcBef>
                <a:spcPts val="0"/>
              </a:spcBef>
              <a:spcAft>
                <a:spcPts val="0"/>
              </a:spcAft>
              <a:buSzPts val="2217"/>
              <a:buChar char="■"/>
              <a:defRPr sz="2216"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531515" y="11658042"/>
            <a:ext cx="617400" cy="9840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rmAutofit/>
          </a:bodyPr>
          <a:lstStyle>
            <a:lvl1pPr lvl="0">
              <a:buNone/>
              <a:defRPr sz="1583"/>
            </a:lvl1pPr>
            <a:lvl2pPr lvl="1">
              <a:buNone/>
              <a:defRPr sz="1583"/>
            </a:lvl2pPr>
            <a:lvl3pPr lvl="2">
              <a:buNone/>
              <a:defRPr sz="1583"/>
            </a:lvl3pPr>
            <a:lvl4pPr lvl="3">
              <a:buNone/>
              <a:defRPr sz="1583"/>
            </a:lvl4pPr>
            <a:lvl5pPr lvl="4">
              <a:buNone/>
              <a:defRPr sz="1583"/>
            </a:lvl5pPr>
            <a:lvl6pPr lvl="5">
              <a:buNone/>
              <a:defRPr sz="1583"/>
            </a:lvl6pPr>
            <a:lvl7pPr lvl="6">
              <a:buNone/>
              <a:defRPr sz="1583"/>
            </a:lvl7pPr>
            <a:lvl8pPr lvl="7">
              <a:buNone/>
              <a:defRPr sz="1583"/>
            </a:lvl8pPr>
            <a:lvl9pPr lvl="8">
              <a:buNone/>
              <a:defRPr sz="1583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531515" y="11658042"/>
            <a:ext cx="617400" cy="9840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rmAutofit/>
          </a:bodyPr>
          <a:lstStyle>
            <a:lvl1pPr lvl="0">
              <a:buNone/>
              <a:defRPr sz="1583"/>
            </a:lvl1pPr>
            <a:lvl2pPr lvl="1">
              <a:buNone/>
              <a:defRPr sz="1583"/>
            </a:lvl2pPr>
            <a:lvl3pPr lvl="2">
              <a:buNone/>
              <a:defRPr sz="1583"/>
            </a:lvl3pPr>
            <a:lvl4pPr lvl="3">
              <a:buNone/>
              <a:defRPr sz="1583"/>
            </a:lvl4pPr>
            <a:lvl5pPr lvl="4">
              <a:buNone/>
              <a:defRPr sz="1583"/>
            </a:lvl5pPr>
            <a:lvl6pPr lvl="5">
              <a:buNone/>
              <a:defRPr sz="1583"/>
            </a:lvl6pPr>
            <a:lvl7pPr lvl="6">
              <a:buNone/>
              <a:defRPr sz="1583"/>
            </a:lvl7pPr>
            <a:lvl8pPr lvl="7">
              <a:buNone/>
              <a:defRPr sz="1583"/>
            </a:lvl8pPr>
            <a:lvl9pPr lvl="8">
              <a:buNone/>
              <a:defRPr sz="1583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50663" y="5377125"/>
            <a:ext cx="9585600" cy="21045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1pPr>
            <a:lvl2pPr lvl="1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531515" y="11658042"/>
            <a:ext cx="617400" cy="9840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rmAutofit/>
          </a:bodyPr>
          <a:lstStyle>
            <a:lvl1pPr lvl="0">
              <a:buNone/>
              <a:defRPr sz="1583"/>
            </a:lvl1pPr>
            <a:lvl2pPr lvl="1">
              <a:buNone/>
              <a:defRPr sz="1583"/>
            </a:lvl2pPr>
            <a:lvl3pPr lvl="2">
              <a:buNone/>
              <a:defRPr sz="1583"/>
            </a:lvl3pPr>
            <a:lvl4pPr lvl="3">
              <a:buNone/>
              <a:defRPr sz="1583"/>
            </a:lvl4pPr>
            <a:lvl5pPr lvl="4">
              <a:buNone/>
              <a:defRPr sz="1583"/>
            </a:lvl5pPr>
            <a:lvl6pPr lvl="5">
              <a:buNone/>
              <a:defRPr sz="1583"/>
            </a:lvl6pPr>
            <a:lvl7pPr lvl="6">
              <a:buNone/>
              <a:defRPr sz="1583"/>
            </a:lvl7pPr>
            <a:lvl8pPr lvl="7">
              <a:buNone/>
              <a:defRPr sz="1583"/>
            </a:lvl8pPr>
            <a:lvl9pPr lvl="8">
              <a:buNone/>
              <a:defRPr sz="1583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50663" y="1112563"/>
            <a:ext cx="9585600" cy="14316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33"/>
              <a:buNone/>
              <a:defRPr sz="4433"/>
            </a:lvl1pPr>
            <a:lvl2pPr lvl="1">
              <a:spcBef>
                <a:spcPts val="0"/>
              </a:spcBef>
              <a:spcAft>
                <a:spcPts val="0"/>
              </a:spcAft>
              <a:buSzPts val="4433"/>
              <a:buNone/>
              <a:defRPr sz="4433"/>
            </a:lvl2pPr>
            <a:lvl3pPr lvl="2">
              <a:spcBef>
                <a:spcPts val="0"/>
              </a:spcBef>
              <a:spcAft>
                <a:spcPts val="0"/>
              </a:spcAft>
              <a:buSzPts val="4433"/>
              <a:buNone/>
              <a:defRPr sz="4433"/>
            </a:lvl3pPr>
            <a:lvl4pPr lvl="3">
              <a:spcBef>
                <a:spcPts val="0"/>
              </a:spcBef>
              <a:spcAft>
                <a:spcPts val="0"/>
              </a:spcAft>
              <a:buSzPts val="4433"/>
              <a:buNone/>
              <a:defRPr sz="4433"/>
            </a:lvl4pPr>
            <a:lvl5pPr lvl="4">
              <a:spcBef>
                <a:spcPts val="0"/>
              </a:spcBef>
              <a:spcAft>
                <a:spcPts val="0"/>
              </a:spcAft>
              <a:buSzPts val="4433"/>
              <a:buNone/>
              <a:defRPr sz="4433"/>
            </a:lvl5pPr>
            <a:lvl6pPr lvl="5">
              <a:spcBef>
                <a:spcPts val="0"/>
              </a:spcBef>
              <a:spcAft>
                <a:spcPts val="0"/>
              </a:spcAft>
              <a:buSzPts val="4433"/>
              <a:buNone/>
              <a:defRPr sz="4433"/>
            </a:lvl6pPr>
            <a:lvl7pPr lvl="6">
              <a:spcBef>
                <a:spcPts val="0"/>
              </a:spcBef>
              <a:spcAft>
                <a:spcPts val="0"/>
              </a:spcAft>
              <a:buSzPts val="4433"/>
              <a:buNone/>
              <a:defRPr sz="4433"/>
            </a:lvl7pPr>
            <a:lvl8pPr lvl="7">
              <a:spcBef>
                <a:spcPts val="0"/>
              </a:spcBef>
              <a:spcAft>
                <a:spcPts val="0"/>
              </a:spcAft>
              <a:buSzPts val="4433"/>
              <a:buNone/>
              <a:defRPr sz="4433"/>
            </a:lvl8pPr>
            <a:lvl9pPr lvl="8">
              <a:spcBef>
                <a:spcPts val="0"/>
              </a:spcBef>
              <a:spcAft>
                <a:spcPts val="0"/>
              </a:spcAft>
              <a:buSzPts val="4433"/>
              <a:buNone/>
              <a:defRPr sz="4433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50663" y="2881188"/>
            <a:ext cx="9585600" cy="8541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rmAutofit/>
          </a:bodyPr>
          <a:lstStyle>
            <a:lvl1pPr marL="457200" lvl="0" indent="-409575">
              <a:spcBef>
                <a:spcPts val="0"/>
              </a:spcBef>
              <a:spcAft>
                <a:spcPts val="0"/>
              </a:spcAft>
              <a:buSzPts val="2850"/>
              <a:buChar char="●"/>
              <a:defRPr sz="2850"/>
            </a:lvl1pPr>
            <a:lvl2pPr marL="914400" lvl="1" indent="-369358">
              <a:spcBef>
                <a:spcPts val="0"/>
              </a:spcBef>
              <a:spcAft>
                <a:spcPts val="0"/>
              </a:spcAft>
              <a:buSzPts val="2217"/>
              <a:buChar char="○"/>
              <a:defRPr sz="2216"/>
            </a:lvl2pPr>
            <a:lvl3pPr marL="1371600" lvl="2" indent="-369358">
              <a:spcBef>
                <a:spcPts val="0"/>
              </a:spcBef>
              <a:spcAft>
                <a:spcPts val="0"/>
              </a:spcAft>
              <a:buSzPts val="2217"/>
              <a:buChar char="■"/>
              <a:defRPr sz="2216"/>
            </a:lvl3pPr>
            <a:lvl4pPr marL="1828800" lvl="3" indent="-369358">
              <a:spcBef>
                <a:spcPts val="0"/>
              </a:spcBef>
              <a:spcAft>
                <a:spcPts val="0"/>
              </a:spcAft>
              <a:buSzPts val="2217"/>
              <a:buChar char="●"/>
              <a:defRPr sz="2216"/>
            </a:lvl4pPr>
            <a:lvl5pPr marL="2286000" lvl="4" indent="-369358">
              <a:spcBef>
                <a:spcPts val="0"/>
              </a:spcBef>
              <a:spcAft>
                <a:spcPts val="0"/>
              </a:spcAft>
              <a:buSzPts val="2217"/>
              <a:buChar char="○"/>
              <a:defRPr sz="2216"/>
            </a:lvl5pPr>
            <a:lvl6pPr marL="2743200" lvl="5" indent="-369358">
              <a:spcBef>
                <a:spcPts val="0"/>
              </a:spcBef>
              <a:spcAft>
                <a:spcPts val="0"/>
              </a:spcAft>
              <a:buSzPts val="2217"/>
              <a:buChar char="■"/>
              <a:defRPr sz="2216"/>
            </a:lvl6pPr>
            <a:lvl7pPr marL="3200400" lvl="6" indent="-369358">
              <a:spcBef>
                <a:spcPts val="0"/>
              </a:spcBef>
              <a:spcAft>
                <a:spcPts val="0"/>
              </a:spcAft>
              <a:buSzPts val="2217"/>
              <a:buChar char="●"/>
              <a:defRPr sz="2216"/>
            </a:lvl7pPr>
            <a:lvl8pPr marL="3657600" lvl="7" indent="-369358">
              <a:spcBef>
                <a:spcPts val="0"/>
              </a:spcBef>
              <a:spcAft>
                <a:spcPts val="0"/>
              </a:spcAft>
              <a:buSzPts val="2217"/>
              <a:buChar char="○"/>
              <a:defRPr sz="2216"/>
            </a:lvl8pPr>
            <a:lvl9pPr marL="4114800" lvl="8" indent="-369358">
              <a:spcBef>
                <a:spcPts val="0"/>
              </a:spcBef>
              <a:spcAft>
                <a:spcPts val="0"/>
              </a:spcAft>
              <a:buSzPts val="2217"/>
              <a:buChar char="■"/>
              <a:defRPr sz="2216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531515" y="11658042"/>
            <a:ext cx="617400" cy="9840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rmAutofit/>
          </a:bodyPr>
          <a:lstStyle>
            <a:lvl1pPr lvl="0">
              <a:buNone/>
              <a:defRPr sz="1583"/>
            </a:lvl1pPr>
            <a:lvl2pPr lvl="1">
              <a:buNone/>
              <a:defRPr sz="1583"/>
            </a:lvl2pPr>
            <a:lvl3pPr lvl="2">
              <a:buNone/>
              <a:defRPr sz="1583"/>
            </a:lvl3pPr>
            <a:lvl4pPr lvl="3">
              <a:buNone/>
              <a:defRPr sz="1583"/>
            </a:lvl4pPr>
            <a:lvl5pPr lvl="4">
              <a:buNone/>
              <a:defRPr sz="1583"/>
            </a:lvl5pPr>
            <a:lvl6pPr lvl="5">
              <a:buNone/>
              <a:defRPr sz="1583"/>
            </a:lvl6pPr>
            <a:lvl7pPr lvl="6">
              <a:buNone/>
              <a:defRPr sz="1583"/>
            </a:lvl7pPr>
            <a:lvl8pPr lvl="7">
              <a:buNone/>
              <a:defRPr sz="1583"/>
            </a:lvl8pPr>
            <a:lvl9pPr lvl="8">
              <a:buNone/>
              <a:defRPr sz="1583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50663" y="1112563"/>
            <a:ext cx="9585600" cy="14316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33"/>
              <a:buNone/>
              <a:defRPr sz="4433"/>
            </a:lvl1pPr>
            <a:lvl2pPr lvl="1">
              <a:spcBef>
                <a:spcPts val="0"/>
              </a:spcBef>
              <a:spcAft>
                <a:spcPts val="0"/>
              </a:spcAft>
              <a:buSzPts val="4433"/>
              <a:buNone/>
              <a:defRPr sz="4433"/>
            </a:lvl2pPr>
            <a:lvl3pPr lvl="2">
              <a:spcBef>
                <a:spcPts val="0"/>
              </a:spcBef>
              <a:spcAft>
                <a:spcPts val="0"/>
              </a:spcAft>
              <a:buSzPts val="4433"/>
              <a:buNone/>
              <a:defRPr sz="4433"/>
            </a:lvl3pPr>
            <a:lvl4pPr lvl="3">
              <a:spcBef>
                <a:spcPts val="0"/>
              </a:spcBef>
              <a:spcAft>
                <a:spcPts val="0"/>
              </a:spcAft>
              <a:buSzPts val="4433"/>
              <a:buNone/>
              <a:defRPr sz="4433"/>
            </a:lvl4pPr>
            <a:lvl5pPr lvl="4">
              <a:spcBef>
                <a:spcPts val="0"/>
              </a:spcBef>
              <a:spcAft>
                <a:spcPts val="0"/>
              </a:spcAft>
              <a:buSzPts val="4433"/>
              <a:buNone/>
              <a:defRPr sz="4433"/>
            </a:lvl5pPr>
            <a:lvl6pPr lvl="5">
              <a:spcBef>
                <a:spcPts val="0"/>
              </a:spcBef>
              <a:spcAft>
                <a:spcPts val="0"/>
              </a:spcAft>
              <a:buSzPts val="4433"/>
              <a:buNone/>
              <a:defRPr sz="4433"/>
            </a:lvl6pPr>
            <a:lvl7pPr lvl="6">
              <a:spcBef>
                <a:spcPts val="0"/>
              </a:spcBef>
              <a:spcAft>
                <a:spcPts val="0"/>
              </a:spcAft>
              <a:buSzPts val="4433"/>
              <a:buNone/>
              <a:defRPr sz="4433"/>
            </a:lvl7pPr>
            <a:lvl8pPr lvl="7">
              <a:spcBef>
                <a:spcPts val="0"/>
              </a:spcBef>
              <a:spcAft>
                <a:spcPts val="0"/>
              </a:spcAft>
              <a:buSzPts val="4433"/>
              <a:buNone/>
              <a:defRPr sz="4433"/>
            </a:lvl8pPr>
            <a:lvl9pPr lvl="8">
              <a:spcBef>
                <a:spcPts val="0"/>
              </a:spcBef>
              <a:spcAft>
                <a:spcPts val="0"/>
              </a:spcAft>
              <a:buSzPts val="4433"/>
              <a:buNone/>
              <a:defRPr sz="4433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50663" y="2881188"/>
            <a:ext cx="4500000" cy="8541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rmAutofit/>
          </a:bodyPr>
          <a:lstStyle>
            <a:lvl1pPr marL="457200" lvl="0" indent="-369358">
              <a:spcBef>
                <a:spcPts val="0"/>
              </a:spcBef>
              <a:spcAft>
                <a:spcPts val="0"/>
              </a:spcAft>
              <a:buSzPts val="2217"/>
              <a:buChar char="●"/>
              <a:defRPr sz="2216"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436450" y="2881188"/>
            <a:ext cx="4500000" cy="85410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rmAutofit/>
          </a:bodyPr>
          <a:lstStyle>
            <a:lvl1pPr marL="457200" lvl="0" indent="-369358">
              <a:spcBef>
                <a:spcPts val="0"/>
              </a:spcBef>
              <a:spcAft>
                <a:spcPts val="0"/>
              </a:spcAft>
              <a:buSzPts val="2217"/>
              <a:buChar char="●"/>
              <a:defRPr sz="2216"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531515" y="11658042"/>
            <a:ext cx="617400" cy="9840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rmAutofit/>
          </a:bodyPr>
          <a:lstStyle>
            <a:lvl1pPr lvl="0">
              <a:buNone/>
              <a:defRPr sz="1583"/>
            </a:lvl1pPr>
            <a:lvl2pPr lvl="1">
              <a:buNone/>
              <a:defRPr sz="1583"/>
            </a:lvl2pPr>
            <a:lvl3pPr lvl="2">
              <a:buNone/>
              <a:defRPr sz="1583"/>
            </a:lvl3pPr>
            <a:lvl4pPr lvl="3">
              <a:buNone/>
              <a:defRPr sz="1583"/>
            </a:lvl4pPr>
            <a:lvl5pPr lvl="4">
              <a:buNone/>
              <a:defRPr sz="1583"/>
            </a:lvl5pPr>
            <a:lvl6pPr lvl="5">
              <a:buNone/>
              <a:defRPr sz="1583"/>
            </a:lvl6pPr>
            <a:lvl7pPr lvl="6">
              <a:buNone/>
              <a:defRPr sz="1583"/>
            </a:lvl7pPr>
            <a:lvl8pPr lvl="7">
              <a:buNone/>
              <a:defRPr sz="1583"/>
            </a:lvl8pPr>
            <a:lvl9pPr lvl="8">
              <a:buNone/>
              <a:defRPr sz="1583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50663" y="1112563"/>
            <a:ext cx="9585600" cy="14316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33"/>
              <a:buNone/>
              <a:defRPr sz="4433"/>
            </a:lvl1pPr>
            <a:lvl2pPr lvl="1">
              <a:spcBef>
                <a:spcPts val="0"/>
              </a:spcBef>
              <a:spcAft>
                <a:spcPts val="0"/>
              </a:spcAft>
              <a:buSzPts val="4433"/>
              <a:buNone/>
              <a:defRPr sz="4433"/>
            </a:lvl2pPr>
            <a:lvl3pPr lvl="2">
              <a:spcBef>
                <a:spcPts val="0"/>
              </a:spcBef>
              <a:spcAft>
                <a:spcPts val="0"/>
              </a:spcAft>
              <a:buSzPts val="4433"/>
              <a:buNone/>
              <a:defRPr sz="4433"/>
            </a:lvl3pPr>
            <a:lvl4pPr lvl="3">
              <a:spcBef>
                <a:spcPts val="0"/>
              </a:spcBef>
              <a:spcAft>
                <a:spcPts val="0"/>
              </a:spcAft>
              <a:buSzPts val="4433"/>
              <a:buNone/>
              <a:defRPr sz="4433"/>
            </a:lvl4pPr>
            <a:lvl5pPr lvl="4">
              <a:spcBef>
                <a:spcPts val="0"/>
              </a:spcBef>
              <a:spcAft>
                <a:spcPts val="0"/>
              </a:spcAft>
              <a:buSzPts val="4433"/>
              <a:buNone/>
              <a:defRPr sz="4433"/>
            </a:lvl5pPr>
            <a:lvl6pPr lvl="5">
              <a:spcBef>
                <a:spcPts val="0"/>
              </a:spcBef>
              <a:spcAft>
                <a:spcPts val="0"/>
              </a:spcAft>
              <a:buSzPts val="4433"/>
              <a:buNone/>
              <a:defRPr sz="4433"/>
            </a:lvl6pPr>
            <a:lvl7pPr lvl="6">
              <a:spcBef>
                <a:spcPts val="0"/>
              </a:spcBef>
              <a:spcAft>
                <a:spcPts val="0"/>
              </a:spcAft>
              <a:buSzPts val="4433"/>
              <a:buNone/>
              <a:defRPr sz="4433"/>
            </a:lvl7pPr>
            <a:lvl8pPr lvl="7">
              <a:spcBef>
                <a:spcPts val="0"/>
              </a:spcBef>
              <a:spcAft>
                <a:spcPts val="0"/>
              </a:spcAft>
              <a:buSzPts val="4433"/>
              <a:buNone/>
              <a:defRPr sz="4433"/>
            </a:lvl8pPr>
            <a:lvl9pPr lvl="8">
              <a:spcBef>
                <a:spcPts val="0"/>
              </a:spcBef>
              <a:spcAft>
                <a:spcPts val="0"/>
              </a:spcAft>
              <a:buSzPts val="4433"/>
              <a:buNone/>
              <a:defRPr sz="4433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531515" y="11658042"/>
            <a:ext cx="617400" cy="9840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rmAutofit/>
          </a:bodyPr>
          <a:lstStyle>
            <a:lvl1pPr lvl="0">
              <a:buNone/>
              <a:defRPr sz="1583"/>
            </a:lvl1pPr>
            <a:lvl2pPr lvl="1">
              <a:buNone/>
              <a:defRPr sz="1583"/>
            </a:lvl2pPr>
            <a:lvl3pPr lvl="2">
              <a:buNone/>
              <a:defRPr sz="1583"/>
            </a:lvl3pPr>
            <a:lvl4pPr lvl="3">
              <a:buNone/>
              <a:defRPr sz="1583"/>
            </a:lvl4pPr>
            <a:lvl5pPr lvl="4">
              <a:buNone/>
              <a:defRPr sz="1583"/>
            </a:lvl5pPr>
            <a:lvl6pPr lvl="5">
              <a:buNone/>
              <a:defRPr sz="1583"/>
            </a:lvl6pPr>
            <a:lvl7pPr lvl="6">
              <a:buNone/>
              <a:defRPr sz="1583"/>
            </a:lvl7pPr>
            <a:lvl8pPr lvl="7">
              <a:buNone/>
              <a:defRPr sz="1583"/>
            </a:lvl8pPr>
            <a:lvl9pPr lvl="8">
              <a:buNone/>
              <a:defRPr sz="1583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50663" y="1389000"/>
            <a:ext cx="3159000" cy="1889100"/>
          </a:xfrm>
          <a:prstGeom prst="rect">
            <a:avLst/>
          </a:prstGeom>
        </p:spPr>
        <p:txBody>
          <a:bodyPr spcFirstLastPara="1" wrap="square" lIns="144750" tIns="144750" rIns="144750" bIns="1447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50663" y="3474000"/>
            <a:ext cx="3159000" cy="79485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 sz="1900"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 sz="19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531515" y="11658042"/>
            <a:ext cx="617400" cy="9840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rmAutofit/>
          </a:bodyPr>
          <a:lstStyle>
            <a:lvl1pPr lvl="0">
              <a:buNone/>
              <a:defRPr sz="1583"/>
            </a:lvl1pPr>
            <a:lvl2pPr lvl="1">
              <a:buNone/>
              <a:defRPr sz="1583"/>
            </a:lvl2pPr>
            <a:lvl3pPr lvl="2">
              <a:buNone/>
              <a:defRPr sz="1583"/>
            </a:lvl3pPr>
            <a:lvl4pPr lvl="3">
              <a:buNone/>
              <a:defRPr sz="1583"/>
            </a:lvl4pPr>
            <a:lvl5pPr lvl="4">
              <a:buNone/>
              <a:defRPr sz="1583"/>
            </a:lvl5pPr>
            <a:lvl6pPr lvl="5">
              <a:buNone/>
              <a:defRPr sz="1583"/>
            </a:lvl6pPr>
            <a:lvl7pPr lvl="6">
              <a:buNone/>
              <a:defRPr sz="1583"/>
            </a:lvl7pPr>
            <a:lvl8pPr lvl="7">
              <a:buNone/>
              <a:defRPr sz="1583"/>
            </a:lvl8pPr>
            <a:lvl9pPr lvl="8">
              <a:buNone/>
              <a:defRPr sz="1583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51531" y="1125375"/>
            <a:ext cx="7163700" cy="102270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1pPr>
            <a:lvl2pPr lvl="1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2pPr>
            <a:lvl3pPr lvl="2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3pPr>
            <a:lvl4pPr lvl="3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4pPr>
            <a:lvl5pPr lvl="4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5pPr>
            <a:lvl6pPr lvl="5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6pPr>
            <a:lvl7pPr lvl="6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7pPr>
            <a:lvl8pPr lvl="7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8pPr>
            <a:lvl9pPr lvl="8">
              <a:spcBef>
                <a:spcPts val="0"/>
              </a:spcBef>
              <a:spcAft>
                <a:spcPts val="0"/>
              </a:spcAft>
              <a:buSzPts val="7600"/>
              <a:buNone/>
              <a:defRPr sz="7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531515" y="11658042"/>
            <a:ext cx="617400" cy="9840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rmAutofit/>
          </a:bodyPr>
          <a:lstStyle>
            <a:lvl1pPr lvl="0">
              <a:buNone/>
              <a:defRPr sz="1583"/>
            </a:lvl1pPr>
            <a:lvl2pPr lvl="1">
              <a:buNone/>
              <a:defRPr sz="1583"/>
            </a:lvl2pPr>
            <a:lvl3pPr lvl="2">
              <a:buNone/>
              <a:defRPr sz="1583"/>
            </a:lvl3pPr>
            <a:lvl4pPr lvl="3">
              <a:buNone/>
              <a:defRPr sz="1583"/>
            </a:lvl4pPr>
            <a:lvl5pPr lvl="4">
              <a:buNone/>
              <a:defRPr sz="1583"/>
            </a:lvl5pPr>
            <a:lvl6pPr lvl="5">
              <a:buNone/>
              <a:defRPr sz="1583"/>
            </a:lvl6pPr>
            <a:lvl7pPr lvl="6">
              <a:buNone/>
              <a:defRPr sz="1583"/>
            </a:lvl7pPr>
            <a:lvl8pPr lvl="7">
              <a:buNone/>
              <a:defRPr sz="1583"/>
            </a:lvl8pPr>
            <a:lvl9pPr lvl="8">
              <a:buNone/>
              <a:defRPr sz="1583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143500" y="-312"/>
            <a:ext cx="5143500" cy="1285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44750" tIns="144750" rIns="144750" bIns="1447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8688" y="3082938"/>
            <a:ext cx="4550700" cy="3705900"/>
          </a:xfrm>
          <a:prstGeom prst="rect">
            <a:avLst/>
          </a:prstGeom>
        </p:spPr>
        <p:txBody>
          <a:bodyPr spcFirstLastPara="1" wrap="square" lIns="144750" tIns="144750" rIns="144750" bIns="1447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50"/>
              <a:buNone/>
              <a:defRPr sz="6650"/>
            </a:lvl1pPr>
            <a:lvl2pPr lvl="1" algn="ctr">
              <a:spcBef>
                <a:spcPts val="0"/>
              </a:spcBef>
              <a:spcAft>
                <a:spcPts val="0"/>
              </a:spcAft>
              <a:buSzPts val="6650"/>
              <a:buNone/>
              <a:defRPr sz="6650"/>
            </a:lvl2pPr>
            <a:lvl3pPr lvl="2" algn="ctr">
              <a:spcBef>
                <a:spcPts val="0"/>
              </a:spcBef>
              <a:spcAft>
                <a:spcPts val="0"/>
              </a:spcAft>
              <a:buSzPts val="6650"/>
              <a:buNone/>
              <a:defRPr sz="6650"/>
            </a:lvl3pPr>
            <a:lvl4pPr lvl="3" algn="ctr">
              <a:spcBef>
                <a:spcPts val="0"/>
              </a:spcBef>
              <a:spcAft>
                <a:spcPts val="0"/>
              </a:spcAft>
              <a:buSzPts val="6650"/>
              <a:buNone/>
              <a:defRPr sz="6650"/>
            </a:lvl4pPr>
            <a:lvl5pPr lvl="4" algn="ctr">
              <a:spcBef>
                <a:spcPts val="0"/>
              </a:spcBef>
              <a:spcAft>
                <a:spcPts val="0"/>
              </a:spcAft>
              <a:buSzPts val="6650"/>
              <a:buNone/>
              <a:defRPr sz="6650"/>
            </a:lvl5pPr>
            <a:lvl6pPr lvl="5" algn="ctr">
              <a:spcBef>
                <a:spcPts val="0"/>
              </a:spcBef>
              <a:spcAft>
                <a:spcPts val="0"/>
              </a:spcAft>
              <a:buSzPts val="6650"/>
              <a:buNone/>
              <a:defRPr sz="6650"/>
            </a:lvl6pPr>
            <a:lvl7pPr lvl="6" algn="ctr">
              <a:spcBef>
                <a:spcPts val="0"/>
              </a:spcBef>
              <a:spcAft>
                <a:spcPts val="0"/>
              </a:spcAft>
              <a:buSzPts val="6650"/>
              <a:buNone/>
              <a:defRPr sz="6650"/>
            </a:lvl7pPr>
            <a:lvl8pPr lvl="7" algn="ctr">
              <a:spcBef>
                <a:spcPts val="0"/>
              </a:spcBef>
              <a:spcAft>
                <a:spcPts val="0"/>
              </a:spcAft>
              <a:buSzPts val="6650"/>
              <a:buNone/>
              <a:defRPr sz="6650"/>
            </a:lvl8pPr>
            <a:lvl9pPr lvl="8" algn="ctr">
              <a:spcBef>
                <a:spcPts val="0"/>
              </a:spcBef>
              <a:spcAft>
                <a:spcPts val="0"/>
              </a:spcAft>
              <a:buSzPts val="6650"/>
              <a:buNone/>
              <a:defRPr sz="665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8688" y="7007688"/>
            <a:ext cx="4550700" cy="3087900"/>
          </a:xfrm>
          <a:prstGeom prst="rect">
            <a:avLst/>
          </a:prstGeom>
        </p:spPr>
        <p:txBody>
          <a:bodyPr spcFirstLastPara="1" wrap="square" lIns="144750" tIns="144750" rIns="144750" bIns="1447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25"/>
              <a:buNone/>
              <a:defRPr sz="332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25"/>
              <a:buNone/>
              <a:defRPr sz="332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25"/>
              <a:buNone/>
              <a:defRPr sz="332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25"/>
              <a:buNone/>
              <a:defRPr sz="332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25"/>
              <a:buNone/>
              <a:defRPr sz="332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25"/>
              <a:buNone/>
              <a:defRPr sz="332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25"/>
              <a:buNone/>
              <a:defRPr sz="332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25"/>
              <a:buNone/>
              <a:defRPr sz="332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25"/>
              <a:buNone/>
              <a:defRPr sz="3325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556938" y="1810188"/>
            <a:ext cx="4316700" cy="92376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rmAutofit/>
          </a:bodyPr>
          <a:lstStyle>
            <a:lvl1pPr marL="457200" lvl="0" indent="-409575">
              <a:spcBef>
                <a:spcPts val="0"/>
              </a:spcBef>
              <a:spcAft>
                <a:spcPts val="0"/>
              </a:spcAft>
              <a:buSzPts val="2850"/>
              <a:buChar char="●"/>
              <a:defRPr sz="2850"/>
            </a:lvl1pPr>
            <a:lvl2pPr marL="914400" lvl="1" indent="-369358">
              <a:spcBef>
                <a:spcPts val="0"/>
              </a:spcBef>
              <a:spcAft>
                <a:spcPts val="0"/>
              </a:spcAft>
              <a:buSzPts val="2217"/>
              <a:buChar char="○"/>
              <a:defRPr sz="2216"/>
            </a:lvl2pPr>
            <a:lvl3pPr marL="1371600" lvl="2" indent="-369358">
              <a:spcBef>
                <a:spcPts val="0"/>
              </a:spcBef>
              <a:spcAft>
                <a:spcPts val="0"/>
              </a:spcAft>
              <a:buSzPts val="2217"/>
              <a:buChar char="■"/>
              <a:defRPr sz="2216"/>
            </a:lvl3pPr>
            <a:lvl4pPr marL="1828800" lvl="3" indent="-369358">
              <a:spcBef>
                <a:spcPts val="0"/>
              </a:spcBef>
              <a:spcAft>
                <a:spcPts val="0"/>
              </a:spcAft>
              <a:buSzPts val="2217"/>
              <a:buChar char="●"/>
              <a:defRPr sz="2216"/>
            </a:lvl4pPr>
            <a:lvl5pPr marL="2286000" lvl="4" indent="-369358">
              <a:spcBef>
                <a:spcPts val="0"/>
              </a:spcBef>
              <a:spcAft>
                <a:spcPts val="0"/>
              </a:spcAft>
              <a:buSzPts val="2217"/>
              <a:buChar char="○"/>
              <a:defRPr sz="2216"/>
            </a:lvl5pPr>
            <a:lvl6pPr marL="2743200" lvl="5" indent="-369358">
              <a:spcBef>
                <a:spcPts val="0"/>
              </a:spcBef>
              <a:spcAft>
                <a:spcPts val="0"/>
              </a:spcAft>
              <a:buSzPts val="2217"/>
              <a:buChar char="■"/>
              <a:defRPr sz="2216"/>
            </a:lvl6pPr>
            <a:lvl7pPr marL="3200400" lvl="6" indent="-369358">
              <a:spcBef>
                <a:spcPts val="0"/>
              </a:spcBef>
              <a:spcAft>
                <a:spcPts val="0"/>
              </a:spcAft>
              <a:buSzPts val="2217"/>
              <a:buChar char="●"/>
              <a:defRPr sz="2216"/>
            </a:lvl7pPr>
            <a:lvl8pPr marL="3657600" lvl="7" indent="-369358">
              <a:spcBef>
                <a:spcPts val="0"/>
              </a:spcBef>
              <a:spcAft>
                <a:spcPts val="0"/>
              </a:spcAft>
              <a:buSzPts val="2217"/>
              <a:buChar char="○"/>
              <a:defRPr sz="2216"/>
            </a:lvl8pPr>
            <a:lvl9pPr marL="4114800" lvl="8" indent="-369358">
              <a:spcBef>
                <a:spcPts val="0"/>
              </a:spcBef>
              <a:spcAft>
                <a:spcPts val="0"/>
              </a:spcAft>
              <a:buSzPts val="2217"/>
              <a:buChar char="■"/>
              <a:defRPr sz="2216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531515" y="11658042"/>
            <a:ext cx="617400" cy="9840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rmAutofit/>
          </a:bodyPr>
          <a:lstStyle>
            <a:lvl1pPr lvl="0">
              <a:buNone/>
              <a:defRPr sz="1583"/>
            </a:lvl1pPr>
            <a:lvl2pPr lvl="1">
              <a:buNone/>
              <a:defRPr sz="1583"/>
            </a:lvl2pPr>
            <a:lvl3pPr lvl="2">
              <a:buNone/>
              <a:defRPr sz="1583"/>
            </a:lvl3pPr>
            <a:lvl4pPr lvl="3">
              <a:buNone/>
              <a:defRPr sz="1583"/>
            </a:lvl4pPr>
            <a:lvl5pPr lvl="4">
              <a:buNone/>
              <a:defRPr sz="1583"/>
            </a:lvl5pPr>
            <a:lvl6pPr lvl="5">
              <a:buNone/>
              <a:defRPr sz="1583"/>
            </a:lvl6pPr>
            <a:lvl7pPr lvl="6">
              <a:buNone/>
              <a:defRPr sz="1583"/>
            </a:lvl7pPr>
            <a:lvl8pPr lvl="7">
              <a:buNone/>
              <a:defRPr sz="1583"/>
            </a:lvl8pPr>
            <a:lvl9pPr lvl="8">
              <a:buNone/>
              <a:defRPr sz="1583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50663" y="10576438"/>
            <a:ext cx="6748800" cy="15129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50"/>
              <a:buNone/>
              <a:defRPr sz="2850"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531515" y="11658042"/>
            <a:ext cx="617400" cy="984000"/>
          </a:xfrm>
          <a:prstGeom prst="rect">
            <a:avLst/>
          </a:prstGeom>
        </p:spPr>
        <p:txBody>
          <a:bodyPr spcFirstLastPara="1" wrap="square" lIns="144750" tIns="144750" rIns="144750" bIns="144750" anchor="ctr" anchorCtr="0">
            <a:normAutofit/>
          </a:bodyPr>
          <a:lstStyle>
            <a:lvl1pPr lvl="0">
              <a:buNone/>
              <a:defRPr sz="1583"/>
            </a:lvl1pPr>
            <a:lvl2pPr lvl="1">
              <a:buNone/>
              <a:defRPr sz="1583"/>
            </a:lvl2pPr>
            <a:lvl3pPr lvl="2">
              <a:buNone/>
              <a:defRPr sz="1583"/>
            </a:lvl3pPr>
            <a:lvl4pPr lvl="3">
              <a:buNone/>
              <a:defRPr sz="1583"/>
            </a:lvl4pPr>
            <a:lvl5pPr lvl="4">
              <a:buNone/>
              <a:defRPr sz="1583"/>
            </a:lvl5pPr>
            <a:lvl6pPr lvl="5">
              <a:buNone/>
              <a:defRPr sz="1583"/>
            </a:lvl6pPr>
            <a:lvl7pPr lvl="6">
              <a:buNone/>
              <a:defRPr sz="1583"/>
            </a:lvl7pPr>
            <a:lvl8pPr lvl="7">
              <a:buNone/>
              <a:defRPr sz="1583"/>
            </a:lvl8pPr>
            <a:lvl9pPr lvl="8">
              <a:buNone/>
              <a:defRPr sz="1583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50663" y="1112563"/>
            <a:ext cx="9585600" cy="14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750" tIns="144750" rIns="144750" bIns="1447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33"/>
              <a:buNone/>
              <a:defRPr sz="4433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33"/>
              <a:buNone/>
              <a:defRPr sz="4433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33"/>
              <a:buNone/>
              <a:defRPr sz="4433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33"/>
              <a:buNone/>
              <a:defRPr sz="4433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33"/>
              <a:buNone/>
              <a:defRPr sz="4433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33"/>
              <a:buNone/>
              <a:defRPr sz="4433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33"/>
              <a:buNone/>
              <a:defRPr sz="4433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33"/>
              <a:buNone/>
              <a:defRPr sz="4433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33"/>
              <a:buNone/>
              <a:defRPr sz="44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50663" y="2881188"/>
            <a:ext cx="9585600" cy="85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750" tIns="144750" rIns="144750" bIns="144750" anchor="t" anchorCtr="0">
            <a:normAutofit/>
          </a:bodyPr>
          <a:lstStyle>
            <a:lvl1pPr marL="457200" lvl="0" indent="-40957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50"/>
              <a:buChar char="●"/>
              <a:defRPr sz="2850">
                <a:solidFill>
                  <a:schemeClr val="dk2"/>
                </a:solidFill>
              </a:defRPr>
            </a:lvl1pPr>
            <a:lvl2pPr marL="914400" lvl="1" indent="-36935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17"/>
              <a:buChar char="○"/>
              <a:defRPr sz="2216">
                <a:solidFill>
                  <a:schemeClr val="dk2"/>
                </a:solidFill>
              </a:defRPr>
            </a:lvl2pPr>
            <a:lvl3pPr marL="1371600" lvl="2" indent="-36935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17"/>
              <a:buChar char="■"/>
              <a:defRPr sz="2216">
                <a:solidFill>
                  <a:schemeClr val="dk2"/>
                </a:solidFill>
              </a:defRPr>
            </a:lvl3pPr>
            <a:lvl4pPr marL="1828800" lvl="3" indent="-36935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17"/>
              <a:buChar char="●"/>
              <a:defRPr sz="2216">
                <a:solidFill>
                  <a:schemeClr val="dk2"/>
                </a:solidFill>
              </a:defRPr>
            </a:lvl4pPr>
            <a:lvl5pPr marL="2286000" lvl="4" indent="-36935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17"/>
              <a:buChar char="○"/>
              <a:defRPr sz="2216">
                <a:solidFill>
                  <a:schemeClr val="dk2"/>
                </a:solidFill>
              </a:defRPr>
            </a:lvl5pPr>
            <a:lvl6pPr marL="2743200" lvl="5" indent="-36935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17"/>
              <a:buChar char="■"/>
              <a:defRPr sz="2216">
                <a:solidFill>
                  <a:schemeClr val="dk2"/>
                </a:solidFill>
              </a:defRPr>
            </a:lvl6pPr>
            <a:lvl7pPr marL="3200400" lvl="6" indent="-36935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17"/>
              <a:buChar char="●"/>
              <a:defRPr sz="2216">
                <a:solidFill>
                  <a:schemeClr val="dk2"/>
                </a:solidFill>
              </a:defRPr>
            </a:lvl7pPr>
            <a:lvl8pPr marL="3657600" lvl="7" indent="-36935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17"/>
              <a:buChar char="○"/>
              <a:defRPr sz="2216">
                <a:solidFill>
                  <a:schemeClr val="dk2"/>
                </a:solidFill>
              </a:defRPr>
            </a:lvl8pPr>
            <a:lvl9pPr marL="4114800" lvl="8" indent="-36935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17"/>
              <a:buChar char="■"/>
              <a:defRPr sz="2216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531515" y="11658042"/>
            <a:ext cx="617400" cy="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750" tIns="144750" rIns="144750" bIns="144750" anchor="ctr" anchorCtr="0">
            <a:normAutofit/>
          </a:bodyPr>
          <a:lstStyle>
            <a:lvl1pPr lvl="0" algn="r">
              <a:buNone/>
              <a:defRPr sz="1583">
                <a:solidFill>
                  <a:schemeClr val="dk2"/>
                </a:solidFill>
              </a:defRPr>
            </a:lvl1pPr>
            <a:lvl2pPr lvl="1" algn="r">
              <a:buNone/>
              <a:defRPr sz="1583">
                <a:solidFill>
                  <a:schemeClr val="dk2"/>
                </a:solidFill>
              </a:defRPr>
            </a:lvl2pPr>
            <a:lvl3pPr lvl="2" algn="r">
              <a:buNone/>
              <a:defRPr sz="1583">
                <a:solidFill>
                  <a:schemeClr val="dk2"/>
                </a:solidFill>
              </a:defRPr>
            </a:lvl3pPr>
            <a:lvl4pPr lvl="3" algn="r">
              <a:buNone/>
              <a:defRPr sz="1583">
                <a:solidFill>
                  <a:schemeClr val="dk2"/>
                </a:solidFill>
              </a:defRPr>
            </a:lvl4pPr>
            <a:lvl5pPr lvl="4" algn="r">
              <a:buNone/>
              <a:defRPr sz="1583">
                <a:solidFill>
                  <a:schemeClr val="dk2"/>
                </a:solidFill>
              </a:defRPr>
            </a:lvl5pPr>
            <a:lvl6pPr lvl="5" algn="r">
              <a:buNone/>
              <a:defRPr sz="1583">
                <a:solidFill>
                  <a:schemeClr val="dk2"/>
                </a:solidFill>
              </a:defRPr>
            </a:lvl6pPr>
            <a:lvl7pPr lvl="6" algn="r">
              <a:buNone/>
              <a:defRPr sz="1583">
                <a:solidFill>
                  <a:schemeClr val="dk2"/>
                </a:solidFill>
              </a:defRPr>
            </a:lvl7pPr>
            <a:lvl8pPr lvl="7" algn="r">
              <a:buNone/>
              <a:defRPr sz="1583">
                <a:solidFill>
                  <a:schemeClr val="dk2"/>
                </a:solidFill>
              </a:defRPr>
            </a:lvl8pPr>
            <a:lvl9pPr lvl="8" algn="r">
              <a:buNone/>
              <a:defRPr sz="1583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723150" y="4361450"/>
            <a:ext cx="2840700" cy="17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50">
                <a:solidFill>
                  <a:schemeClr val="dk2"/>
                </a:solidFill>
              </a:rPr>
              <a:t>LOGO DE EMPRESA</a:t>
            </a:r>
            <a:endParaRPr sz="2850">
              <a:solidFill>
                <a:schemeClr val="dk2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3492500" y="7035125"/>
            <a:ext cx="768600" cy="9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5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#</a:t>
            </a:r>
            <a:endParaRPr sz="285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6673350" y="7035125"/>
            <a:ext cx="768600" cy="9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50" dirty="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#</a:t>
            </a:r>
            <a:endParaRPr sz="2850" dirty="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829626" y="12192394"/>
            <a:ext cx="1838700" cy="7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Instagram</a:t>
            </a:r>
            <a:endParaRPr sz="1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5169101" y="12192394"/>
            <a:ext cx="1838700" cy="7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Facebook</a:t>
            </a:r>
            <a:endParaRPr sz="1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7508576" y="12192394"/>
            <a:ext cx="1838700" cy="7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Tik tok</a:t>
            </a:r>
            <a:endParaRPr sz="1600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60" name="Google Shape;60;p13"/>
          <p:cNvGrpSpPr/>
          <p:nvPr/>
        </p:nvGrpSpPr>
        <p:grpSpPr>
          <a:xfrm>
            <a:off x="7007797" y="12136247"/>
            <a:ext cx="514383" cy="514383"/>
            <a:chOff x="152400" y="152400"/>
            <a:chExt cx="4056650" cy="4056650"/>
          </a:xfrm>
        </p:grpSpPr>
        <p:sp>
          <p:nvSpPr>
            <p:cNvPr id="61" name="Google Shape;61;p13"/>
            <p:cNvSpPr/>
            <p:nvPr/>
          </p:nvSpPr>
          <p:spPr>
            <a:xfrm>
              <a:off x="831325" y="831325"/>
              <a:ext cx="2698800" cy="2698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1575" tIns="11575" rIns="11575" bIns="11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7"/>
            </a:p>
          </p:txBody>
        </p:sp>
        <p:pic>
          <p:nvPicPr>
            <p:cNvPr id="62" name="Google Shape;62;p13" title="tik-tok (3)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2400" y="152400"/>
              <a:ext cx="4056650" cy="4056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" name="Google Shape;63;p13"/>
          <p:cNvGrpSpPr/>
          <p:nvPr/>
        </p:nvGrpSpPr>
        <p:grpSpPr>
          <a:xfrm>
            <a:off x="2340355" y="12136247"/>
            <a:ext cx="514383" cy="514383"/>
            <a:chOff x="4361450" y="152400"/>
            <a:chExt cx="4056650" cy="4056650"/>
          </a:xfrm>
        </p:grpSpPr>
        <p:sp>
          <p:nvSpPr>
            <p:cNvPr id="64" name="Google Shape;64;p13"/>
            <p:cNvSpPr/>
            <p:nvPr/>
          </p:nvSpPr>
          <p:spPr>
            <a:xfrm>
              <a:off x="4961017" y="545817"/>
              <a:ext cx="3029400" cy="321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1575" tIns="11575" rIns="11575" bIns="11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7"/>
            </a:p>
          </p:txBody>
        </p:sp>
        <p:pic>
          <p:nvPicPr>
            <p:cNvPr id="65" name="Google Shape;65;p13" title="instagram (2).png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361450" y="152400"/>
              <a:ext cx="4056650" cy="4056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" name="Google Shape;66;p13"/>
          <p:cNvGrpSpPr/>
          <p:nvPr/>
        </p:nvGrpSpPr>
        <p:grpSpPr>
          <a:xfrm>
            <a:off x="4685647" y="12147806"/>
            <a:ext cx="491252" cy="491252"/>
            <a:chOff x="152400" y="8106725"/>
            <a:chExt cx="3874225" cy="3874225"/>
          </a:xfrm>
        </p:grpSpPr>
        <p:sp>
          <p:nvSpPr>
            <p:cNvPr id="67" name="Google Shape;67;p13"/>
            <p:cNvSpPr/>
            <p:nvPr/>
          </p:nvSpPr>
          <p:spPr>
            <a:xfrm>
              <a:off x="666025" y="8435388"/>
              <a:ext cx="3029400" cy="321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1575" tIns="11575" rIns="11575" bIns="11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7"/>
            </a:p>
          </p:txBody>
        </p:sp>
        <p:pic>
          <p:nvPicPr>
            <p:cNvPr id="68" name="Google Shape;68;p13" title="facebook (1).png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52400" y="8106725"/>
              <a:ext cx="3874225" cy="38742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6C3D650E-53A9-C87D-8BC7-D2F6DBE2BE9A}"/>
              </a:ext>
            </a:extLst>
          </p:cNvPr>
          <p:cNvGrpSpPr/>
          <p:nvPr/>
        </p:nvGrpSpPr>
        <p:grpSpPr>
          <a:xfrm>
            <a:off x="0" y="120770"/>
            <a:ext cx="9972136" cy="12785786"/>
            <a:chOff x="0" y="120770"/>
            <a:chExt cx="9972136" cy="12785786"/>
          </a:xfrm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65348B1D-F608-23A5-C6C4-99079BEE96F2}"/>
                </a:ext>
              </a:extLst>
            </p:cNvPr>
            <p:cNvGrpSpPr/>
            <p:nvPr/>
          </p:nvGrpSpPr>
          <p:grpSpPr>
            <a:xfrm>
              <a:off x="0" y="120770"/>
              <a:ext cx="9972136" cy="10714005"/>
              <a:chOff x="0" y="120770"/>
              <a:chExt cx="9972136" cy="10714005"/>
            </a:xfrm>
          </p:grpSpPr>
          <p:pic>
            <p:nvPicPr>
              <p:cNvPr id="4" name="Imagen 3">
                <a:extLst>
                  <a:ext uri="{FF2B5EF4-FFF2-40B4-BE49-F238E27FC236}">
                    <a16:creationId xmlns:a16="http://schemas.microsoft.com/office/drawing/2014/main" id="{F266303D-5694-68FD-080C-29643DE874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 l="42599" t="19216" r="27212" b="8705"/>
              <a:stretch>
                <a:fillRect/>
              </a:stretch>
            </p:blipFill>
            <p:spPr>
              <a:xfrm>
                <a:off x="4493475" y="1147712"/>
                <a:ext cx="5478661" cy="7646142"/>
              </a:xfrm>
              <a:prstGeom prst="rect">
                <a:avLst/>
              </a:prstGeom>
            </p:spPr>
          </p:pic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8510DD7C-B4CB-734B-E089-4D892AE85B12}"/>
                  </a:ext>
                </a:extLst>
              </p:cNvPr>
              <p:cNvSpPr txBox="1"/>
              <p:nvPr/>
            </p:nvSpPr>
            <p:spPr>
              <a:xfrm>
                <a:off x="2529356" y="120770"/>
                <a:ext cx="5825111" cy="539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400" dirty="0">
                    <a:latin typeface="Montserrat Black" panose="00000A00000000000000" pitchFamily="2" charset="0"/>
                  </a:rPr>
                  <a:t>GUÍA DE LLENADO</a:t>
                </a:r>
              </a:p>
            </p:txBody>
          </p:sp>
          <p:cxnSp>
            <p:nvCxnSpPr>
              <p:cNvPr id="7" name="Conector recto de flecha 6">
                <a:extLst>
                  <a:ext uri="{FF2B5EF4-FFF2-40B4-BE49-F238E27FC236}">
                    <a16:creationId xmlns:a16="http://schemas.microsoft.com/office/drawing/2014/main" id="{12C33D92-7856-DCD3-6C0B-044605197A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17500" y="3951969"/>
                <a:ext cx="280124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A597A054-7BEA-2B63-E47E-F39E2B310D4E}"/>
                  </a:ext>
                </a:extLst>
              </p:cNvPr>
              <p:cNvSpPr txBox="1"/>
              <p:nvPr/>
            </p:nvSpPr>
            <p:spPr>
              <a:xfrm>
                <a:off x="467842" y="3669526"/>
                <a:ext cx="2801248" cy="611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b="1" dirty="0">
                    <a:latin typeface="Montserrat" panose="00000500000000000000" pitchFamily="2" charset="0"/>
                  </a:rPr>
                  <a:t>Colocar aquí el logotipo de su empresa</a:t>
                </a:r>
              </a:p>
            </p:txBody>
          </p:sp>
          <p:cxnSp>
            <p:nvCxnSpPr>
              <p:cNvPr id="11" name="Conector recto de flecha 10">
                <a:extLst>
                  <a:ext uri="{FF2B5EF4-FFF2-40B4-BE49-F238E27FC236}">
                    <a16:creationId xmlns:a16="http://schemas.microsoft.com/office/drawing/2014/main" id="{38C787A6-7029-D55D-4E54-5381DB33FE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04433" y="5686978"/>
                <a:ext cx="3578083" cy="43354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" name="Conector recto de flecha 11">
                <a:extLst>
                  <a:ext uri="{FF2B5EF4-FFF2-40B4-BE49-F238E27FC236}">
                    <a16:creationId xmlns:a16="http://schemas.microsoft.com/office/drawing/2014/main" id="{3F5DE3B1-F970-B389-55B6-990A0091EA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5769" y="5686978"/>
                <a:ext cx="4452316" cy="106925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6FEA6B3C-1DE7-41F7-3CED-4EC25C0B495B}"/>
                  </a:ext>
                </a:extLst>
              </p:cNvPr>
              <p:cNvSpPr txBox="1"/>
              <p:nvPr/>
            </p:nvSpPr>
            <p:spPr>
              <a:xfrm>
                <a:off x="0" y="5903749"/>
                <a:ext cx="2801248" cy="611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b="1" dirty="0">
                    <a:latin typeface="Montserrat" panose="00000500000000000000" pitchFamily="2" charset="0"/>
                  </a:rPr>
                  <a:t>Colocar aquí número de nave en donde estará</a:t>
                </a:r>
              </a:p>
            </p:txBody>
          </p:sp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2CC02714-8483-5CDF-10E2-CBFBCFEB17D2}"/>
                  </a:ext>
                </a:extLst>
              </p:cNvPr>
              <p:cNvSpPr txBox="1"/>
              <p:nvPr/>
            </p:nvSpPr>
            <p:spPr>
              <a:xfrm>
                <a:off x="894521" y="6732345"/>
                <a:ext cx="2801248" cy="611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b="1" dirty="0">
                    <a:latin typeface="Montserrat" panose="00000500000000000000" pitchFamily="2" charset="0"/>
                  </a:rPr>
                  <a:t>Colocar aquí el número de stand donde estará</a:t>
                </a:r>
              </a:p>
            </p:txBody>
          </p:sp>
          <p:cxnSp>
            <p:nvCxnSpPr>
              <p:cNvPr id="21" name="Conector recto de flecha 20">
                <a:extLst>
                  <a:ext uri="{FF2B5EF4-FFF2-40B4-BE49-F238E27FC236}">
                    <a16:creationId xmlns:a16="http://schemas.microsoft.com/office/drawing/2014/main" id="{2FB7A1F7-DA80-3910-80F3-27F19143359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49586" y="8658397"/>
                <a:ext cx="857460" cy="154108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5" name="Conector recto de flecha 24">
                <a:extLst>
                  <a:ext uri="{FF2B5EF4-FFF2-40B4-BE49-F238E27FC236}">
                    <a16:creationId xmlns:a16="http://schemas.microsoft.com/office/drawing/2014/main" id="{F0853726-B5ED-20E7-35FC-FDB71888C3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07983" y="8658397"/>
                <a:ext cx="0" cy="156455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7" name="Conector recto de flecha 26">
                <a:extLst>
                  <a:ext uri="{FF2B5EF4-FFF2-40B4-BE49-F238E27FC236}">
                    <a16:creationId xmlns:a16="http://schemas.microsoft.com/office/drawing/2014/main" id="{E53721B3-09BC-7B4B-D1EF-3BBE5528057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48084" y="8707023"/>
                <a:ext cx="616364" cy="149245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21AC4987-60A7-6BF7-21D4-70E2F929CC19}"/>
                  </a:ext>
                </a:extLst>
              </p:cNvPr>
              <p:cNvSpPr txBox="1"/>
              <p:nvPr/>
            </p:nvSpPr>
            <p:spPr>
              <a:xfrm>
                <a:off x="5884829" y="10222950"/>
                <a:ext cx="3710258" cy="611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b="1" dirty="0">
                    <a:latin typeface="Montserrat" panose="00000500000000000000" pitchFamily="2" charset="0"/>
                  </a:rPr>
                  <a:t>Colocar aquí sus cuentas de redes sociales </a:t>
                </a:r>
              </a:p>
            </p:txBody>
          </p:sp>
        </p:grpSp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BC7D4813-6C66-A787-B351-EFDE8F345784}"/>
                </a:ext>
              </a:extLst>
            </p:cNvPr>
            <p:cNvSpPr txBox="1"/>
            <p:nvPr/>
          </p:nvSpPr>
          <p:spPr>
            <a:xfrm>
              <a:off x="345058" y="10659787"/>
              <a:ext cx="9627078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2000" b="1" dirty="0">
                  <a:solidFill>
                    <a:srgbClr val="00B050"/>
                  </a:solidFill>
                  <a:latin typeface="Montserrat" panose="00000500000000000000" pitchFamily="2" charset="0"/>
                </a:rPr>
                <a:t>Recuerda incluir en tus publicaciones de redes sociales:  </a:t>
              </a:r>
              <a:r>
                <a:rPr lang="es-MX" sz="2000" b="1" dirty="0">
                  <a:solidFill>
                    <a:srgbClr val="00B0F0"/>
                  </a:solidFill>
                  <a:latin typeface="Montserrat" panose="00000500000000000000" pitchFamily="2" charset="0"/>
                </a:rPr>
                <a:t>#FeriaTabasco</a:t>
              </a:r>
            </a:p>
            <a:p>
              <a:endParaRPr lang="es-MX" sz="2000" b="1" dirty="0">
                <a:latin typeface="Montserrat" panose="00000500000000000000" pitchFamily="2" charset="0"/>
              </a:endParaRPr>
            </a:p>
            <a:p>
              <a:r>
                <a:rPr lang="es-MX" sz="2000" b="1" dirty="0">
                  <a:solidFill>
                    <a:srgbClr val="7030A0"/>
                  </a:solidFill>
                  <a:latin typeface="Montserrat" panose="00000500000000000000" pitchFamily="2" charset="0"/>
                </a:rPr>
                <a:t>Etiqueta nuestras cuentas oficiales para que generemos un efecto multiplicador </a:t>
              </a:r>
            </a:p>
            <a:p>
              <a:r>
                <a:rPr lang="es-MX" sz="2000" b="1" dirty="0">
                  <a:solidFill>
                    <a:srgbClr val="FFC000"/>
                  </a:solidFill>
                  <a:latin typeface="Montserrat" panose="00000500000000000000" pitchFamily="2" charset="0"/>
                </a:rPr>
                <a:t>Facebook: </a:t>
              </a:r>
              <a:r>
                <a:rPr lang="es-MX" sz="2000" b="1" dirty="0" err="1">
                  <a:solidFill>
                    <a:srgbClr val="FFC000"/>
                  </a:solidFill>
                  <a:latin typeface="Montserrat" panose="00000500000000000000" pitchFamily="2" charset="0"/>
                </a:rPr>
                <a:t>FeriaTabasco</a:t>
              </a:r>
              <a:r>
                <a:rPr lang="es-MX" sz="2000" b="1" dirty="0">
                  <a:solidFill>
                    <a:srgbClr val="FFC000"/>
                  </a:solidFill>
                  <a:latin typeface="Montserrat" panose="00000500000000000000" pitchFamily="2" charset="0"/>
                </a:rPr>
                <a:t> </a:t>
              </a:r>
            </a:p>
            <a:p>
              <a:r>
                <a:rPr lang="es-MX" sz="2000" b="1" dirty="0">
                  <a:solidFill>
                    <a:srgbClr val="FF0000"/>
                  </a:solidFill>
                  <a:latin typeface="Montserrat" panose="00000500000000000000" pitchFamily="2" charset="0"/>
                </a:rPr>
                <a:t>Instagram: Feria Tabasco Oficial</a:t>
              </a:r>
              <a:endParaRPr lang="es-MX" sz="1600" b="1" dirty="0">
                <a:solidFill>
                  <a:srgbClr val="FF0000"/>
                </a:solidFill>
                <a:latin typeface="Montserrat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263296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71</Words>
  <Application>Microsoft Office PowerPoint</Application>
  <PresentationFormat>Personalizado</PresentationFormat>
  <Paragraphs>16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Montserrat SemiBold</vt:lpstr>
      <vt:lpstr>Arial</vt:lpstr>
      <vt:lpstr>Montserrat Black</vt:lpstr>
      <vt:lpstr>Montserrat</vt:lpstr>
      <vt:lpstr>Simple Light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MA. ESTHER</cp:lastModifiedBy>
  <cp:revision>3</cp:revision>
  <dcterms:modified xsi:type="dcterms:W3CDTF">2026-03-20T18:09:34Z</dcterms:modified>
</cp:coreProperties>
</file>